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07" r:id="rId30"/>
    <p:sldId id="408" r:id="rId31"/>
    <p:sldId id="409" r:id="rId32"/>
    <p:sldId id="434"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259" d="100"/>
          <a:sy n="259" d="100"/>
        </p:scale>
        <p:origin x="-232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6.xml"/><Relationship Id="rId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a:t>
            </a:r>
            <a:r>
              <a:rPr lang="en-US" sz="2400" b="1" spc="-100" dirty="0" smtClean="0">
                <a:solidFill>
                  <a:schemeClr val="bg1"/>
                </a:solidFill>
                <a:effectLst>
                  <a:outerShdw blurRad="50800" dist="38100" dir="5400000" algn="t" rotWithShape="0">
                    <a:prstClr val="black">
                      <a:alpha val="40000"/>
                    </a:prstClr>
                  </a:outerShdw>
                </a:effectLst>
                <a:cs typeface="Arial"/>
              </a:rPr>
              <a:t>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Twelve </a:t>
            </a:r>
            <a:r>
              <a:rPr lang="en-US" sz="2800" b="1" i="1" dirty="0">
                <a:solidFill>
                  <a:srgbClr val="FFFFFF"/>
                </a:solidFill>
              </a:rPr>
              <a:t>Factor Apps (http://12factor.net</a:t>
            </a:r>
            <a:r>
              <a:rPr lang="en-US" sz="2800" b="1"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85972</TotalTime>
  <Words>1859</Words>
  <Application>Microsoft Macintosh PowerPoint</Application>
  <PresentationFormat>On-screen Show (16:9)</PresentationFormat>
  <Paragraphs>375</Paragraphs>
  <Slides>33</Slides>
  <Notes>33</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Cloud-Native Application Framework</vt:lpstr>
      <vt:lpstr>PowerPoint Presentation</vt:lpstr>
      <vt:lpstr>Companies want to be fast like Netflix</vt:lpstr>
      <vt:lpstr>PowerPoint Presentation</vt:lpstr>
      <vt:lpstr>It takes a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386</cp:revision>
  <dcterms:modified xsi:type="dcterms:W3CDTF">2016-03-29T20:25:44Z</dcterms:modified>
</cp:coreProperties>
</file>